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71" r:id="rId6"/>
    <p:sldId id="272" r:id="rId7"/>
    <p:sldId id="273" r:id="rId8"/>
    <p:sldId id="260" r:id="rId9"/>
    <p:sldId id="261" r:id="rId10"/>
    <p:sldId id="262" r:id="rId11"/>
    <p:sldId id="263" r:id="rId12"/>
    <p:sldId id="264" r:id="rId13"/>
    <p:sldId id="265" r:id="rId14"/>
    <p:sldId id="266" r:id="rId15"/>
    <p:sldId id="267" r:id="rId16"/>
    <p:sldId id="274" r:id="rId17"/>
    <p:sldId id="275" r:id="rId18"/>
    <p:sldId id="276" r:id="rId19"/>
    <p:sldId id="268" r:id="rId20"/>
    <p:sldId id="269" r:id="rId21"/>
    <p:sldId id="270" r:id="rId2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94"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1143000" y="685800"/>
            <a:ext cx="4572000" cy="3429000"/>
          </a:xfrm>
          <a:prstGeom prst="rect">
            <a:avLst/>
          </a:prstGeom>
        </p:spPr>
        <p:txBody>
          <a:bodyPr/>
          <a:lstStyle/>
          <a:p>
            <a:endParaRPr/>
          </a:p>
        </p:txBody>
      </p:sp>
      <p:sp>
        <p:nvSpPr>
          <p:cNvPr id="109" name="Shape 1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65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65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54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4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2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69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25" name="Google Shape;10;p2"/>
          <p:cNvGrpSpPr/>
          <p:nvPr/>
        </p:nvGrpSpPr>
        <p:grpSpPr>
          <a:xfrm>
            <a:off x="-121" y="-201"/>
            <a:ext cx="9143822" cy="5144629"/>
            <a:chOff x="0" y="0"/>
            <a:chExt cx="9143821" cy="5144627"/>
          </a:xfrm>
        </p:grpSpPr>
        <p:sp>
          <p:nvSpPr>
            <p:cNvPr id="17" name="Google Shape;11;p2"/>
            <p:cNvSpPr/>
            <p:nvPr/>
          </p:nvSpPr>
          <p:spPr>
            <a:xfrm>
              <a:off x="0" y="3108853"/>
              <a:ext cx="9143821" cy="20357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18" name="Google Shape;12;p2"/>
            <p:cNvSpPr/>
            <p:nvPr/>
          </p:nvSpPr>
          <p:spPr>
            <a:xfrm>
              <a:off x="0" y="2615235"/>
              <a:ext cx="2057360" cy="1234588"/>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19" name="Google Shape;13;p2"/>
            <p:cNvSpPr/>
            <p:nvPr/>
          </p:nvSpPr>
          <p:spPr>
            <a:xfrm>
              <a:off x="1295374" y="0"/>
              <a:ext cx="5704894" cy="1006170"/>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20" name="Google Shape;14;p2"/>
            <p:cNvSpPr/>
            <p:nvPr/>
          </p:nvSpPr>
          <p:spPr>
            <a:xfrm>
              <a:off x="5814897" y="493669"/>
              <a:ext cx="3328925" cy="1461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21" name="Google Shape;15;p2"/>
            <p:cNvSpPr/>
            <p:nvPr/>
          </p:nvSpPr>
          <p:spPr>
            <a:xfrm>
              <a:off x="0" y="3241701"/>
              <a:ext cx="3447984" cy="1479849"/>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22" name="Google Shape;16;p2"/>
            <p:cNvSpPr/>
            <p:nvPr/>
          </p:nvSpPr>
          <p:spPr>
            <a:xfrm>
              <a:off x="8186577" y="2237126"/>
              <a:ext cx="957245" cy="1040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23" name="Google Shape;17;p2"/>
            <p:cNvSpPr/>
            <p:nvPr/>
          </p:nvSpPr>
          <p:spPr>
            <a:xfrm>
              <a:off x="2047833" y="558477"/>
              <a:ext cx="1785905" cy="1186709"/>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24" name="Google Shape;18;p2"/>
            <p:cNvSpPr/>
            <p:nvPr/>
          </p:nvSpPr>
          <p:spPr>
            <a:xfrm>
              <a:off x="8524709" y="1365399"/>
              <a:ext cx="619113" cy="980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26" name="Title Text"/>
          <p:cNvSpPr txBox="1">
            <a:spLocks noGrp="1"/>
          </p:cNvSpPr>
          <p:nvPr>
            <p:ph type="title"/>
          </p:nvPr>
        </p:nvSpPr>
        <p:spPr>
          <a:xfrm>
            <a:off x="457200" y="799275"/>
            <a:ext cx="5486400" cy="3182100"/>
          </a:xfrm>
          <a:prstGeom prst="rect">
            <a:avLst/>
          </a:prstGeom>
        </p:spPr>
        <p:txBody>
          <a:bodyPr anchor="t">
            <a:normAutofit/>
          </a:bodyPr>
          <a:lstStyle>
            <a:lvl1pPr>
              <a:defRPr sz="5800"/>
            </a:lvl1pPr>
          </a:lstStyle>
          <a:p>
            <a:r>
              <a:t>Title Text</a:t>
            </a:r>
          </a:p>
        </p:txBody>
      </p:sp>
      <p:sp>
        <p:nvSpPr>
          <p:cNvPr id="27" name="Slide Number"/>
          <p:cNvSpPr txBox="1">
            <a:spLocks noGrp="1"/>
          </p:cNvSpPr>
          <p:nvPr>
            <p:ph type="sldNum" sz="quarter" idx="2"/>
          </p:nvPr>
        </p:nvSpPr>
        <p:spPr>
          <a:xfrm>
            <a:off x="6553200" y="44878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_1">
    <p:spTree>
      <p:nvGrpSpPr>
        <p:cNvPr id="1" name=""/>
        <p:cNvGrpSpPr/>
        <p:nvPr/>
      </p:nvGrpSpPr>
      <p:grpSpPr>
        <a:xfrm>
          <a:off x="0" y="0"/>
          <a:ext cx="0" cy="0"/>
          <a:chOff x="0" y="0"/>
          <a:chExt cx="0" cy="0"/>
        </a:xfrm>
      </p:grpSpPr>
      <p:grpSp>
        <p:nvGrpSpPr>
          <p:cNvPr id="42" name="Google Shape;21;p3"/>
          <p:cNvGrpSpPr/>
          <p:nvPr/>
        </p:nvGrpSpPr>
        <p:grpSpPr>
          <a:xfrm>
            <a:off x="-121" y="-201"/>
            <a:ext cx="9143822" cy="5144629"/>
            <a:chOff x="0" y="0"/>
            <a:chExt cx="9143821" cy="5144627"/>
          </a:xfrm>
        </p:grpSpPr>
        <p:sp>
          <p:nvSpPr>
            <p:cNvPr id="34" name="Google Shape;22;p3"/>
            <p:cNvSpPr/>
            <p:nvPr/>
          </p:nvSpPr>
          <p:spPr>
            <a:xfrm>
              <a:off x="0" y="3108853"/>
              <a:ext cx="9143821" cy="20357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5" name="Google Shape;23;p3"/>
            <p:cNvSpPr/>
            <p:nvPr/>
          </p:nvSpPr>
          <p:spPr>
            <a:xfrm>
              <a:off x="0" y="2615235"/>
              <a:ext cx="2057360" cy="1234588"/>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6" name="Google Shape;24;p3"/>
            <p:cNvSpPr/>
            <p:nvPr/>
          </p:nvSpPr>
          <p:spPr>
            <a:xfrm>
              <a:off x="1295374" y="0"/>
              <a:ext cx="5704894" cy="1006170"/>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7" name="Google Shape;25;p3"/>
            <p:cNvSpPr/>
            <p:nvPr/>
          </p:nvSpPr>
          <p:spPr>
            <a:xfrm>
              <a:off x="5814897" y="493669"/>
              <a:ext cx="3328925" cy="14612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8" name="Google Shape;26;p3"/>
            <p:cNvSpPr/>
            <p:nvPr/>
          </p:nvSpPr>
          <p:spPr>
            <a:xfrm>
              <a:off x="0" y="3241701"/>
              <a:ext cx="3447984" cy="1479849"/>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9" name="Google Shape;27;p3"/>
            <p:cNvSpPr/>
            <p:nvPr/>
          </p:nvSpPr>
          <p:spPr>
            <a:xfrm>
              <a:off x="8186577" y="2237126"/>
              <a:ext cx="957245" cy="10405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40" name="Google Shape;28;p3"/>
            <p:cNvSpPr/>
            <p:nvPr/>
          </p:nvSpPr>
          <p:spPr>
            <a:xfrm>
              <a:off x="2047833" y="558477"/>
              <a:ext cx="1785905" cy="1186709"/>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41" name="Google Shape;29;p3"/>
            <p:cNvSpPr/>
            <p:nvPr/>
          </p:nvSpPr>
          <p:spPr>
            <a:xfrm>
              <a:off x="8524709" y="1365399"/>
              <a:ext cx="619113" cy="9809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43" name="Title Text"/>
          <p:cNvSpPr txBox="1">
            <a:spLocks noGrp="1"/>
          </p:cNvSpPr>
          <p:nvPr>
            <p:ph type="title"/>
          </p:nvPr>
        </p:nvSpPr>
        <p:spPr>
          <a:xfrm>
            <a:off x="457200" y="1430949"/>
            <a:ext cx="5486400" cy="1159802"/>
          </a:xfrm>
          <a:prstGeom prst="rect">
            <a:avLst/>
          </a:prstGeom>
        </p:spPr>
        <p:txBody>
          <a:bodyPr>
            <a:normAutofit/>
          </a:bodyPr>
          <a:lstStyle>
            <a:lvl1pPr>
              <a:defRPr sz="4400"/>
            </a:lvl1pPr>
          </a:lstStyle>
          <a:p>
            <a:r>
              <a:t>Title Text</a:t>
            </a:r>
          </a:p>
        </p:txBody>
      </p:sp>
      <p:sp>
        <p:nvSpPr>
          <p:cNvPr id="44" name="Body Level One…"/>
          <p:cNvSpPr txBox="1">
            <a:spLocks noGrp="1"/>
          </p:cNvSpPr>
          <p:nvPr>
            <p:ph type="body" sz="quarter" idx="1"/>
          </p:nvPr>
        </p:nvSpPr>
        <p:spPr>
          <a:xfrm>
            <a:off x="457200" y="2763852"/>
            <a:ext cx="5486400" cy="784801"/>
          </a:xfrm>
          <a:prstGeom prst="rect">
            <a:avLst/>
          </a:prstGeom>
        </p:spPr>
        <p:txBody>
          <a:bodyPr>
            <a:normAutofit/>
          </a:bodyPr>
          <a:lstStyle>
            <a:lvl1pPr marL="381000" indent="-304800">
              <a:spcBef>
                <a:spcPts val="0"/>
              </a:spcBef>
              <a:buClrTx/>
              <a:buSzTx/>
              <a:buFontTx/>
              <a:buNone/>
              <a:defRPr>
                <a:solidFill>
                  <a:srgbClr val="FFFFFF"/>
                </a:solidFill>
              </a:defRPr>
            </a:lvl1pPr>
            <a:lvl2pPr marL="381000" indent="152400">
              <a:spcBef>
                <a:spcPts val="0"/>
              </a:spcBef>
              <a:buClrTx/>
              <a:buSzTx/>
              <a:buFontTx/>
              <a:buNone/>
              <a:defRPr>
                <a:solidFill>
                  <a:srgbClr val="FFFFFF"/>
                </a:solidFill>
              </a:defRPr>
            </a:lvl2pPr>
            <a:lvl3pPr marL="381000" indent="609600">
              <a:spcBef>
                <a:spcPts val="0"/>
              </a:spcBef>
              <a:buClrTx/>
              <a:buSzTx/>
              <a:buFontTx/>
              <a:buNone/>
              <a:defRPr>
                <a:solidFill>
                  <a:srgbClr val="FFFFFF"/>
                </a:solidFill>
              </a:defRPr>
            </a:lvl3pPr>
            <a:lvl4pPr marL="381000" indent="1066800">
              <a:spcBef>
                <a:spcPts val="0"/>
              </a:spcBef>
              <a:buClrTx/>
              <a:buSzTx/>
              <a:buFontTx/>
              <a:buNone/>
              <a:defRPr>
                <a:solidFill>
                  <a:srgbClr val="FFFFFF"/>
                </a:solidFill>
              </a:defRPr>
            </a:lvl4pPr>
            <a:lvl5pPr marL="381000" indent="15240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6553200" y="44878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grpSp>
        <p:nvGrpSpPr>
          <p:cNvPr id="58" name="Google Shape;72;p7"/>
          <p:cNvGrpSpPr/>
          <p:nvPr/>
        </p:nvGrpSpPr>
        <p:grpSpPr>
          <a:xfrm>
            <a:off x="-241" y="-212"/>
            <a:ext cx="9143822" cy="5144627"/>
            <a:chOff x="-120" y="-105"/>
            <a:chExt cx="9143821" cy="5144626"/>
          </a:xfrm>
        </p:grpSpPr>
        <p:sp>
          <p:nvSpPr>
            <p:cNvPr id="52" name="Google Shape;73;p7"/>
            <p:cNvSpPr/>
            <p:nvPr/>
          </p:nvSpPr>
          <p:spPr>
            <a:xfrm>
              <a:off x="-121" y="536868"/>
              <a:ext cx="9143822" cy="46076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3" name="Google Shape;74;p7"/>
            <p:cNvSpPr/>
            <p:nvPr/>
          </p:nvSpPr>
          <p:spPr>
            <a:xfrm>
              <a:off x="2228687" y="-106"/>
              <a:ext cx="3855603" cy="680012"/>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4" name="Google Shape;75;p7"/>
            <p:cNvSpPr/>
            <p:nvPr/>
          </p:nvSpPr>
          <p:spPr>
            <a:xfrm>
              <a:off x="-120" y="393605"/>
              <a:ext cx="800086" cy="679391"/>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5" name="Google Shape;76;p7"/>
            <p:cNvSpPr/>
            <p:nvPr/>
          </p:nvSpPr>
          <p:spPr>
            <a:xfrm>
              <a:off x="-121" y="1276979"/>
              <a:ext cx="1895440" cy="872576"/>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6" name="Google Shape;77;p7"/>
            <p:cNvSpPr/>
            <p:nvPr/>
          </p:nvSpPr>
          <p:spPr>
            <a:xfrm>
              <a:off x="7915000" y="-106"/>
              <a:ext cx="1228701" cy="7536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7" name="Google Shape;78;p7"/>
            <p:cNvSpPr/>
            <p:nvPr/>
          </p:nvSpPr>
          <p:spPr>
            <a:xfrm>
              <a:off x="-120" y="600108"/>
              <a:ext cx="2681237" cy="1011166"/>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59" name="Title Text"/>
          <p:cNvSpPr txBox="1">
            <a:spLocks noGrp="1"/>
          </p:cNvSpPr>
          <p:nvPr>
            <p:ph type="title"/>
          </p:nvPr>
        </p:nvSpPr>
        <p:spPr>
          <a:xfrm>
            <a:off x="457200" y="-100"/>
            <a:ext cx="5486400" cy="1814400"/>
          </a:xfrm>
          <a:prstGeom prst="rect">
            <a:avLst/>
          </a:prstGeom>
        </p:spPr>
        <p:txBody>
          <a:bodyPr>
            <a:normAutofit/>
          </a:bodyPr>
          <a:lstStyle/>
          <a:p>
            <a:r>
              <a:t>Title Text</a:t>
            </a:r>
          </a:p>
        </p:txBody>
      </p:sp>
      <p:sp>
        <p:nvSpPr>
          <p:cNvPr id="60" name="Body Level One…"/>
          <p:cNvSpPr txBox="1">
            <a:spLocks noGrp="1"/>
          </p:cNvSpPr>
          <p:nvPr>
            <p:ph type="body" sz="quarter" idx="1"/>
          </p:nvPr>
        </p:nvSpPr>
        <p:spPr>
          <a:xfrm>
            <a:off x="3200375" y="1909299"/>
            <a:ext cx="2493600" cy="3016501"/>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61" name="Google Shape;81;p7"/>
          <p:cNvSpPr txBox="1">
            <a:spLocks noGrp="1"/>
          </p:cNvSpPr>
          <p:nvPr>
            <p:ph type="body" sz="quarter" idx="13"/>
          </p:nvPr>
        </p:nvSpPr>
        <p:spPr>
          <a:xfrm>
            <a:off x="6193204" y="1909299"/>
            <a:ext cx="2493601" cy="3016501"/>
          </a:xfrm>
          <a:prstGeom prst="rect">
            <a:avLst/>
          </a:prstGeom>
        </p:spPr>
        <p:txBody>
          <a:bodyPr>
            <a:normAutofit/>
          </a:bodyPr>
          <a:lstStyle/>
          <a:p>
            <a:pPr indent="-342900">
              <a:buSzPts val="1800"/>
              <a:defRPr sz="1800"/>
            </a:pPr>
            <a:endParaRP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grpSp>
        <p:nvGrpSpPr>
          <p:cNvPr id="75" name="Google Shape;97;p9"/>
          <p:cNvGrpSpPr/>
          <p:nvPr/>
        </p:nvGrpSpPr>
        <p:grpSpPr>
          <a:xfrm>
            <a:off x="-241" y="-212"/>
            <a:ext cx="9143822" cy="5144627"/>
            <a:chOff x="-120" y="-105"/>
            <a:chExt cx="9143821" cy="5144626"/>
          </a:xfrm>
        </p:grpSpPr>
        <p:sp>
          <p:nvSpPr>
            <p:cNvPr id="69" name="Google Shape;98;p9"/>
            <p:cNvSpPr/>
            <p:nvPr/>
          </p:nvSpPr>
          <p:spPr>
            <a:xfrm>
              <a:off x="-121" y="536868"/>
              <a:ext cx="9143822" cy="46076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70" name="Google Shape;99;p9"/>
            <p:cNvSpPr/>
            <p:nvPr/>
          </p:nvSpPr>
          <p:spPr>
            <a:xfrm>
              <a:off x="2228687" y="-106"/>
              <a:ext cx="3855603" cy="680012"/>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71" name="Google Shape;100;p9"/>
            <p:cNvSpPr/>
            <p:nvPr/>
          </p:nvSpPr>
          <p:spPr>
            <a:xfrm>
              <a:off x="-120" y="393605"/>
              <a:ext cx="800086" cy="679391"/>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72" name="Google Shape;101;p9"/>
            <p:cNvSpPr/>
            <p:nvPr/>
          </p:nvSpPr>
          <p:spPr>
            <a:xfrm>
              <a:off x="-121" y="1276979"/>
              <a:ext cx="1895440" cy="872576"/>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73" name="Google Shape;102;p9"/>
            <p:cNvSpPr/>
            <p:nvPr/>
          </p:nvSpPr>
          <p:spPr>
            <a:xfrm>
              <a:off x="7915000" y="-106"/>
              <a:ext cx="1228701" cy="7536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74" name="Google Shape;103;p9"/>
            <p:cNvSpPr/>
            <p:nvPr/>
          </p:nvSpPr>
          <p:spPr>
            <a:xfrm>
              <a:off x="-120" y="600108"/>
              <a:ext cx="2681237" cy="1011166"/>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76" name="Title Text"/>
          <p:cNvSpPr txBox="1">
            <a:spLocks noGrp="1"/>
          </p:cNvSpPr>
          <p:nvPr>
            <p:ph type="title"/>
          </p:nvPr>
        </p:nvSpPr>
        <p:spPr>
          <a:xfrm>
            <a:off x="457200" y="-100"/>
            <a:ext cx="5486400" cy="1814400"/>
          </a:xfrm>
          <a:prstGeom prst="rect">
            <a:avLst/>
          </a:prstGeom>
        </p:spPr>
        <p:txBody>
          <a:bodyPr>
            <a:normAutofit/>
          </a:bodyPr>
          <a:lstStyle/>
          <a:p>
            <a:r>
              <a:t>Title Text</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101" name="Google Shape;124;p12"/>
          <p:cNvGrpSpPr/>
          <p:nvPr/>
        </p:nvGrpSpPr>
        <p:grpSpPr>
          <a:xfrm>
            <a:off x="-239" y="-201"/>
            <a:ext cx="9143822" cy="5144629"/>
            <a:chOff x="0" y="0"/>
            <a:chExt cx="9143821" cy="5144627"/>
          </a:xfrm>
        </p:grpSpPr>
        <p:sp>
          <p:nvSpPr>
            <p:cNvPr id="91" name="Google Shape;125;p12"/>
            <p:cNvSpPr/>
            <p:nvPr/>
          </p:nvSpPr>
          <p:spPr>
            <a:xfrm>
              <a:off x="0" y="3523699"/>
              <a:ext cx="9143821" cy="16209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2" name="Google Shape;126;p12"/>
            <p:cNvSpPr/>
            <p:nvPr/>
          </p:nvSpPr>
          <p:spPr>
            <a:xfrm>
              <a:off x="3167000" y="0"/>
              <a:ext cx="4591859" cy="809864"/>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3" name="Google Shape;127;p12"/>
            <p:cNvSpPr/>
            <p:nvPr/>
          </p:nvSpPr>
          <p:spPr>
            <a:xfrm>
              <a:off x="0" y="4039546"/>
              <a:ext cx="3167001" cy="1096843"/>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4" name="Google Shape;128;p12"/>
            <p:cNvSpPr/>
            <p:nvPr/>
          </p:nvSpPr>
          <p:spPr>
            <a:xfrm>
              <a:off x="8219913" y="2985418"/>
              <a:ext cx="923908" cy="7012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5" name="Google Shape;129;p12"/>
            <p:cNvSpPr/>
            <p:nvPr/>
          </p:nvSpPr>
          <p:spPr>
            <a:xfrm>
              <a:off x="0" y="3780968"/>
              <a:ext cx="1581121" cy="817143"/>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6" name="Google Shape;130;p12"/>
            <p:cNvSpPr/>
            <p:nvPr/>
          </p:nvSpPr>
          <p:spPr>
            <a:xfrm>
              <a:off x="8681867" y="2447137"/>
              <a:ext cx="461954" cy="619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7" name="Google Shape;131;p12"/>
            <p:cNvSpPr/>
            <p:nvPr/>
          </p:nvSpPr>
          <p:spPr>
            <a:xfrm>
              <a:off x="6105405" y="1908856"/>
              <a:ext cx="3038416" cy="10741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8" name="Google Shape;132;p12"/>
            <p:cNvSpPr/>
            <p:nvPr/>
          </p:nvSpPr>
          <p:spPr>
            <a:xfrm>
              <a:off x="1152501" y="1886425"/>
              <a:ext cx="2014499" cy="893576"/>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99" name="Google Shape;133;p12"/>
            <p:cNvSpPr/>
            <p:nvPr/>
          </p:nvSpPr>
          <p:spPr>
            <a:xfrm>
              <a:off x="0" y="1491776"/>
              <a:ext cx="2352630" cy="953214"/>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100" name="Google Shape;134;p12"/>
            <p:cNvSpPr/>
            <p:nvPr/>
          </p:nvSpPr>
          <p:spPr>
            <a:xfrm>
              <a:off x="7638899" y="294016"/>
              <a:ext cx="1504923" cy="8037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10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r>
              <a:rPr lang="en-US" smtClean="0"/>
              <a:t>Click to edit Master title style</a:t>
            </a:r>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r>
              <a:rPr lang="en-US" smtClean="0"/>
              <a:t>Click to edit Master subtitle style</a:t>
            </a:r>
            <a:endParaRPr/>
          </a:p>
        </p:txBody>
      </p:sp>
    </p:spTree>
    <p:extLst>
      <p:ext uri="{BB962C8B-B14F-4D97-AF65-F5344CB8AC3E}">
        <p14:creationId xmlns:p14="http://schemas.microsoft.com/office/powerpoint/2010/main" val="756569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7" name="Google Shape;116;p11"/>
          <p:cNvGrpSpPr/>
          <p:nvPr/>
        </p:nvGrpSpPr>
        <p:grpSpPr>
          <a:xfrm>
            <a:off x="-241" y="0"/>
            <a:ext cx="9143822" cy="5144627"/>
            <a:chOff x="-120" y="0"/>
            <a:chExt cx="9143820" cy="5144625"/>
          </a:xfrm>
        </p:grpSpPr>
        <p:sp>
          <p:nvSpPr>
            <p:cNvPr id="2" name="Google Shape;117;p11"/>
            <p:cNvSpPr/>
            <p:nvPr/>
          </p:nvSpPr>
          <p:spPr>
            <a:xfrm>
              <a:off x="-121" y="0"/>
              <a:ext cx="9143822" cy="51446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3" name="Google Shape;118;p11"/>
            <p:cNvSpPr/>
            <p:nvPr/>
          </p:nvSpPr>
          <p:spPr>
            <a:xfrm>
              <a:off x="-120" y="892515"/>
              <a:ext cx="1023917" cy="718869"/>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4" name="Google Shape;119;p11"/>
            <p:cNvSpPr/>
            <p:nvPr/>
          </p:nvSpPr>
          <p:spPr>
            <a:xfrm>
              <a:off x="4714661" y="0"/>
              <a:ext cx="4421634" cy="779842"/>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5" name="Google Shape;120;p11"/>
            <p:cNvSpPr/>
            <p:nvPr/>
          </p:nvSpPr>
          <p:spPr>
            <a:xfrm>
              <a:off x="-120" y="420591"/>
              <a:ext cx="647688" cy="652512"/>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sp>
          <p:nvSpPr>
            <p:cNvPr id="6" name="Google Shape;121;p11"/>
            <p:cNvSpPr/>
            <p:nvPr/>
          </p:nvSpPr>
          <p:spPr>
            <a:xfrm>
              <a:off x="2228687" y="0"/>
              <a:ext cx="3855603" cy="680012"/>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grpSp>
      <p:sp>
        <p:nvSpPr>
          <p:cNvPr id="8" name="Slide Number"/>
          <p:cNvSpPr txBox="1">
            <a:spLocks noGrp="1"/>
          </p:cNvSpPr>
          <p:nvPr>
            <p:ph type="sldNum" sz="quarter" idx="2"/>
          </p:nvPr>
        </p:nvSpPr>
        <p:spPr>
          <a:xfrm>
            <a:off x="259224" y="4741399"/>
            <a:ext cx="182217"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
        <p:nvSpPr>
          <p:cNvPr id="9" name="Title Text"/>
          <p:cNvSpPr txBox="1">
            <a:spLocks noGrp="1"/>
          </p:cNvSpPr>
          <p:nvPr>
            <p:ph type="title"/>
          </p:nvPr>
        </p:nvSpPr>
        <p:spPr>
          <a:xfrm>
            <a:off x="457200" y="69056"/>
            <a:ext cx="8229600" cy="1131094"/>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r>
              <a:t>Title Text</a:t>
            </a:r>
          </a:p>
        </p:txBody>
      </p:sp>
      <p:sp>
        <p:nvSpPr>
          <p:cNvPr id="10"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DoL4I_s_dPo" TargetMode="External"/><Relationship Id="rId2" Type="http://schemas.openxmlformats.org/officeDocument/2006/relationships/hyperlink" Target="https://github.com/chalovina/Group16/tree/master/Group16_MppProjec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Google Shape;140;p13"/>
          <p:cNvSpPr txBox="1">
            <a:spLocks noGrp="1"/>
          </p:cNvSpPr>
          <p:nvPr>
            <p:ph type="title"/>
          </p:nvPr>
        </p:nvSpPr>
        <p:spPr>
          <a:xfrm>
            <a:off x="457200" y="799275"/>
            <a:ext cx="6672020" cy="1161262"/>
          </a:xfrm>
          <a:prstGeom prst="rect">
            <a:avLst/>
          </a:prstGeom>
        </p:spPr>
        <p:txBody>
          <a:bodyPr/>
          <a:lstStyle>
            <a:lvl1pPr algn="ctr"/>
          </a:lstStyle>
          <a:p>
            <a:r>
              <a:t>Project Overview</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61;p16"/>
          <p:cNvSpPr txBox="1">
            <a:spLocks noGrp="1"/>
          </p:cNvSpPr>
          <p:nvPr>
            <p:ph type="title"/>
          </p:nvPr>
        </p:nvSpPr>
        <p:spPr>
          <a:xfrm>
            <a:off x="170480" y="96554"/>
            <a:ext cx="9167247" cy="1159802"/>
          </a:xfrm>
          <a:prstGeom prst="rect">
            <a:avLst/>
          </a:prstGeom>
        </p:spPr>
        <p:txBody>
          <a:bodyPr/>
          <a:lstStyle/>
          <a:p>
            <a:r>
              <a:t>Add a Copy, Use case</a:t>
            </a:r>
          </a:p>
        </p:txBody>
      </p:sp>
      <p:pic>
        <p:nvPicPr>
          <p:cNvPr id="148" name="Image" descr="Image"/>
          <p:cNvPicPr>
            <a:picLocks noChangeAspect="1"/>
          </p:cNvPicPr>
          <p:nvPr/>
        </p:nvPicPr>
        <p:blipFill>
          <a:blip r:embed="rId2">
            <a:extLst/>
          </a:blip>
          <a:stretch>
            <a:fillRect/>
          </a:stretch>
        </p:blipFill>
        <p:spPr>
          <a:xfrm>
            <a:off x="900287" y="997190"/>
            <a:ext cx="7707633" cy="387039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51" name="Subtitle 1"/>
          <p:cNvSpPr txBox="1">
            <a:spLocks noGrp="1"/>
          </p:cNvSpPr>
          <p:nvPr>
            <p:ph type="body" sz="quarter" idx="1"/>
          </p:nvPr>
        </p:nvSpPr>
        <p:spPr>
          <a:prstGeom prst="rect">
            <a:avLst/>
          </a:prstGeom>
        </p:spPr>
        <p:txBody>
          <a:bodyPr/>
          <a:lstStyle/>
          <a:p>
            <a:endParaRPr/>
          </a:p>
        </p:txBody>
      </p:sp>
      <p:pic>
        <p:nvPicPr>
          <p:cNvPr id="152" name="Picture 2" descr="Picture 2"/>
          <p:cNvPicPr>
            <a:picLocks noChangeAspect="1"/>
          </p:cNvPicPr>
          <p:nvPr/>
        </p:nvPicPr>
        <p:blipFill>
          <a:blip r:embed="rId2">
            <a:extLst/>
          </a:blip>
          <a:stretch>
            <a:fillRect/>
          </a:stretch>
        </p:blipFill>
        <p:spPr>
          <a:xfrm>
            <a:off x="108486" y="1363850"/>
            <a:ext cx="5182298" cy="3160304"/>
          </a:xfrm>
          <a:prstGeom prst="rect">
            <a:avLst/>
          </a:prstGeom>
          <a:ln w="12700">
            <a:miter lim="400000"/>
          </a:ln>
        </p:spPr>
      </p:pic>
      <p:pic>
        <p:nvPicPr>
          <p:cNvPr id="153"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ogle Shape;161;p16"/>
          <p:cNvSpPr txBox="1">
            <a:spLocks noGrp="1"/>
          </p:cNvSpPr>
          <p:nvPr>
            <p:ph type="title"/>
          </p:nvPr>
        </p:nvSpPr>
        <p:spPr>
          <a:xfrm>
            <a:off x="170480" y="96554"/>
            <a:ext cx="9167247" cy="1159802"/>
          </a:xfrm>
          <a:prstGeom prst="rect">
            <a:avLst/>
          </a:prstGeom>
        </p:spPr>
        <p:txBody>
          <a:bodyPr/>
          <a:lstStyle/>
          <a:p>
            <a:r>
              <a:t>Checkout, Make a copy and more</a:t>
            </a:r>
          </a:p>
        </p:txBody>
      </p:sp>
      <p:sp>
        <p:nvSpPr>
          <p:cNvPr id="156" name="Subtitle 1"/>
          <p:cNvSpPr txBox="1">
            <a:spLocks noGrp="1"/>
          </p:cNvSpPr>
          <p:nvPr>
            <p:ph type="body" sz="quarter" idx="1"/>
          </p:nvPr>
        </p:nvSpPr>
        <p:spPr>
          <a:xfrm>
            <a:off x="457200" y="2763852"/>
            <a:ext cx="5486400" cy="784801"/>
          </a:xfrm>
          <a:prstGeom prst="rect">
            <a:avLst/>
          </a:prstGeom>
        </p:spPr>
        <p:txBody>
          <a:bodyPr/>
          <a:lstStyle/>
          <a:p>
            <a:endParaRPr/>
          </a:p>
        </p:txBody>
      </p:sp>
      <p:pic>
        <p:nvPicPr>
          <p:cNvPr id="157" name="Picture 2" descr="Picture 2"/>
          <p:cNvPicPr>
            <a:picLocks noChangeAspect="1"/>
          </p:cNvPicPr>
          <p:nvPr/>
        </p:nvPicPr>
        <p:blipFill>
          <a:blip r:embed="rId2">
            <a:extLst/>
          </a:blip>
          <a:stretch>
            <a:fillRect/>
          </a:stretch>
        </p:blipFill>
        <p:spPr>
          <a:xfrm>
            <a:off x="1332854" y="1049855"/>
            <a:ext cx="6562711" cy="39464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160" name="Picture 2" descr="Picture 2"/>
          <p:cNvPicPr>
            <a:picLocks noChangeAspect="1"/>
          </p:cNvPicPr>
          <p:nvPr/>
        </p:nvPicPr>
        <p:blipFill>
          <a:blip r:embed="rId2">
            <a:extLst/>
          </a:blip>
          <a:stretch>
            <a:fillRect/>
          </a:stretch>
        </p:blipFill>
        <p:spPr>
          <a:xfrm>
            <a:off x="0" y="906650"/>
            <a:ext cx="8867549" cy="36933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2" descr="Picture 2"/>
          <p:cNvPicPr>
            <a:picLocks noChangeAspect="1"/>
          </p:cNvPicPr>
          <p:nvPr/>
        </p:nvPicPr>
        <p:blipFill>
          <a:blip r:embed="rId2">
            <a:extLst/>
          </a:blip>
          <a:stretch>
            <a:fillRect/>
          </a:stretch>
        </p:blipFill>
        <p:spPr>
          <a:xfrm>
            <a:off x="0" y="1042956"/>
            <a:ext cx="9144000" cy="3848001"/>
          </a:xfrm>
          <a:prstGeom prst="rect">
            <a:avLst/>
          </a:prstGeom>
          <a:ln w="12700">
            <a:miter lim="400000"/>
          </a:ln>
        </p:spPr>
      </p:pic>
      <p:sp>
        <p:nvSpPr>
          <p:cNvPr id="163" name="Title 1"/>
          <p:cNvSpPr txBox="1"/>
          <p:nvPr/>
        </p:nvSpPr>
        <p:spPr>
          <a:xfrm>
            <a:off x="457200" y="211975"/>
            <a:ext cx="8555064"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Search member for overdue</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166" name="Picture 3" descr="Picture 3"/>
          <p:cNvPicPr>
            <a:picLocks noChangeAspect="1"/>
          </p:cNvPicPr>
          <p:nvPr/>
        </p:nvPicPr>
        <p:blipFill>
          <a:blip r:embed="rId2">
            <a:extLst/>
          </a:blip>
          <a:stretch>
            <a:fillRect/>
          </a:stretch>
        </p:blipFill>
        <p:spPr>
          <a:xfrm>
            <a:off x="4641743" y="396826"/>
            <a:ext cx="4060034" cy="39872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80411" y="9558"/>
            <a:ext cx="4188320" cy="623004"/>
          </a:xfrm>
          <a:prstGeom prst="rect">
            <a:avLst/>
          </a:prstGeom>
        </p:spPr>
        <p:txBody>
          <a:bodyPr spcFirstLastPara="1" wrap="square" lIns="0" tIns="0" rIns="0" bIns="0" anchor="ctr" anchorCtr="0">
            <a:noAutofit/>
          </a:bodyPr>
          <a:lstStyle/>
          <a:p>
            <a:pPr lvl="0"/>
            <a:r>
              <a:rPr lang="en-US" sz="3200" dirty="0"/>
              <a:t>Add library member </a:t>
            </a:r>
            <a:endParaRPr sz="3200" dirty="0"/>
          </a:p>
        </p:txBody>
      </p:sp>
      <p:sp>
        <p:nvSpPr>
          <p:cNvPr id="162" name="Google Shape;162;p16"/>
          <p:cNvSpPr txBox="1">
            <a:spLocks noGrp="1"/>
          </p:cNvSpPr>
          <p:nvPr>
            <p:ph type="subTitle" idx="1"/>
          </p:nvPr>
        </p:nvSpPr>
        <p:spPr>
          <a:xfrm>
            <a:off x="197583" y="577422"/>
            <a:ext cx="3315275" cy="429656"/>
          </a:xfrm>
          <a:prstGeom prst="rect">
            <a:avLst/>
          </a:prstGeom>
        </p:spPr>
        <p:txBody>
          <a:bodyPr spcFirstLastPara="1" wrap="square" lIns="0" tIns="0" rIns="0" bIns="0" anchor="t" anchorCtr="0">
            <a:noAutofit/>
          </a:bodyPr>
          <a:lstStyle/>
          <a:p>
            <a:pPr marL="0" lvl="0" indent="0"/>
            <a:r>
              <a:rPr lang="en-US" b="1" dirty="0" smtClean="0"/>
              <a:t>Use </a:t>
            </a:r>
            <a:r>
              <a:rPr lang="en-US" b="1" dirty="0"/>
              <a:t>Case </a:t>
            </a:r>
            <a:r>
              <a:rPr lang="en-US" b="1" dirty="0" smtClean="0"/>
              <a:t>Description:</a:t>
            </a:r>
            <a:endParaRPr dirty="0"/>
          </a:p>
        </p:txBody>
      </p:sp>
      <p:graphicFrame>
        <p:nvGraphicFramePr>
          <p:cNvPr id="3" name="Table 2"/>
          <p:cNvGraphicFramePr>
            <a:graphicFrameLocks noGrp="1"/>
          </p:cNvGraphicFramePr>
          <p:nvPr>
            <p:extLst/>
          </p:nvPr>
        </p:nvGraphicFramePr>
        <p:xfrm>
          <a:off x="840879" y="1600190"/>
          <a:ext cx="7940117" cy="1841479"/>
        </p:xfrm>
        <a:graphic>
          <a:graphicData uri="http://schemas.openxmlformats.org/drawingml/2006/table">
            <a:tbl>
              <a:tblPr firstRow="1" firstCol="1" bandRow="1"/>
              <a:tblGrid>
                <a:gridCol w="3630032">
                  <a:extLst>
                    <a:ext uri="{9D8B030D-6E8A-4147-A177-3AD203B41FA5}">
                      <a16:colId xmlns:a16="http://schemas.microsoft.com/office/drawing/2014/main" val="757096647"/>
                    </a:ext>
                  </a:extLst>
                </a:gridCol>
                <a:gridCol w="4310085">
                  <a:extLst>
                    <a:ext uri="{9D8B030D-6E8A-4147-A177-3AD203B41FA5}">
                      <a16:colId xmlns:a16="http://schemas.microsoft.com/office/drawing/2014/main" val="3607022112"/>
                    </a:ext>
                  </a:extLst>
                </a:gridCol>
              </a:tblGrid>
              <a:tr h="196086">
                <a:tc>
                  <a:txBody>
                    <a:bodyPr/>
                    <a:lstStyle/>
                    <a:p>
                      <a:pPr marL="0" marR="0" algn="ctr">
                        <a:lnSpc>
                          <a:spcPct val="107000"/>
                        </a:lnSpc>
                        <a:spcBef>
                          <a:spcPts val="0"/>
                        </a:spcBef>
                        <a:spcAft>
                          <a:spcPts val="0"/>
                        </a:spcAft>
                      </a:pPr>
                      <a:r>
                        <a:rPr lang="en-US" sz="1400" b="1" dirty="0">
                          <a:effectLst/>
                        </a:rPr>
                        <a:t>User Action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tc>
                  <a:txBody>
                    <a:bodyPr/>
                    <a:lstStyle/>
                    <a:p>
                      <a:pPr marL="0" marR="0" algn="ctr">
                        <a:lnSpc>
                          <a:spcPct val="107000"/>
                        </a:lnSpc>
                        <a:spcBef>
                          <a:spcPts val="0"/>
                        </a:spcBef>
                        <a:spcAft>
                          <a:spcPts val="0"/>
                        </a:spcAft>
                      </a:pPr>
                      <a:r>
                        <a:rPr lang="en-US" sz="1400" b="1" dirty="0">
                          <a:effectLst/>
                        </a:rPr>
                        <a:t>System Response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extLst>
                  <a:ext uri="{0D108BD9-81ED-4DB2-BD59-A6C34878D82A}">
                    <a16:rowId xmlns:a16="http://schemas.microsoft.com/office/drawing/2014/main" val="3793079682"/>
                  </a:ext>
                </a:extLst>
              </a:tr>
              <a:tr h="1613196">
                <a:tc>
                  <a:txBody>
                    <a:bodyPr/>
                    <a:lstStyle/>
                    <a:p>
                      <a:pPr marL="0" marR="0">
                        <a:lnSpc>
                          <a:spcPct val="107000"/>
                        </a:lnSpc>
                        <a:spcBef>
                          <a:spcPts val="0"/>
                        </a:spcBef>
                        <a:spcAft>
                          <a:spcPts val="0"/>
                        </a:spcAft>
                      </a:pPr>
                      <a:r>
                        <a:rPr lang="en-US" sz="1200" dirty="0" smtClean="0">
                          <a:effectLst/>
                        </a:rPr>
                        <a:t>1. Authorization level of user as Administrator or both fills the form with fields: member id, first name, last name, street, city, state, zip, telephone number. Then submit to save the data.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tc>
                  <a:txBody>
                    <a:bodyPr/>
                    <a:lstStyle/>
                    <a:p>
                      <a:pPr marL="0" marR="0">
                        <a:lnSpc>
                          <a:spcPct val="107000"/>
                        </a:lnSpc>
                        <a:spcBef>
                          <a:spcPts val="0"/>
                        </a:spcBef>
                        <a:spcAft>
                          <a:spcPts val="0"/>
                        </a:spcAft>
                      </a:pPr>
                      <a:r>
                        <a:rPr lang="en-US" sz="1200" dirty="0" smtClean="0">
                          <a:effectLst/>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extLst>
                  <a:ext uri="{0D108BD9-81ED-4DB2-BD59-A6C34878D82A}">
                    <a16:rowId xmlns:a16="http://schemas.microsoft.com/office/drawing/2014/main" val="1596717572"/>
                  </a:ext>
                </a:extLst>
              </a:tr>
            </a:tbl>
          </a:graphicData>
        </a:graphic>
      </p:graphicFrame>
    </p:spTree>
    <p:extLst>
      <p:ext uri="{BB962C8B-B14F-4D97-AF65-F5344CB8AC3E}">
        <p14:creationId xmlns:p14="http://schemas.microsoft.com/office/powerpoint/2010/main" val="2530687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6"/>
          <p:cNvSpPr txBox="1">
            <a:spLocks noGrp="1"/>
          </p:cNvSpPr>
          <p:nvPr>
            <p:ph type="subTitle" idx="1"/>
          </p:nvPr>
        </p:nvSpPr>
        <p:spPr>
          <a:xfrm>
            <a:off x="456051" y="632562"/>
            <a:ext cx="1671423" cy="429656"/>
          </a:xfrm>
          <a:prstGeom prst="rect">
            <a:avLst/>
          </a:prstGeom>
        </p:spPr>
        <p:txBody>
          <a:bodyPr spcFirstLastPara="1" wrap="square" lIns="0" tIns="0" rIns="0" bIns="0" anchor="t" anchorCtr="0">
            <a:noAutofit/>
          </a:bodyPr>
          <a:lstStyle/>
          <a:p>
            <a:pPr marL="0" lvl="0" indent="0"/>
            <a:r>
              <a:rPr lang="en-US" b="1" dirty="0" smtClean="0"/>
              <a:t>Use Case:</a:t>
            </a:r>
            <a:endParaRPr dirty="0"/>
          </a:p>
        </p:txBody>
      </p:sp>
      <p:sp>
        <p:nvSpPr>
          <p:cNvPr id="6" name="Google Shape;161;p16"/>
          <p:cNvSpPr txBox="1">
            <a:spLocks/>
          </p:cNvSpPr>
          <p:nvPr/>
        </p:nvSpPr>
        <p:spPr>
          <a:xfrm>
            <a:off x="80411" y="9558"/>
            <a:ext cx="4188320" cy="623004"/>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9pPr>
          </a:lstStyle>
          <a:p>
            <a:r>
              <a:rPr lang="en-US" sz="3200" smtClean="0"/>
              <a:t>Add library member </a:t>
            </a:r>
            <a:endParaRPr lang="en-US" sz="3200" dirty="0"/>
          </a:p>
        </p:txBody>
      </p:sp>
      <p:pic>
        <p:nvPicPr>
          <p:cNvPr id="4098" name="Picture 2" descr="addnewmemberusec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394" y="2011179"/>
            <a:ext cx="5695950" cy="1820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06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6"/>
          <p:cNvSpPr txBox="1">
            <a:spLocks noGrp="1"/>
          </p:cNvSpPr>
          <p:nvPr>
            <p:ph type="subTitle" idx="1"/>
          </p:nvPr>
        </p:nvSpPr>
        <p:spPr>
          <a:xfrm>
            <a:off x="436355" y="537240"/>
            <a:ext cx="2866117" cy="429656"/>
          </a:xfrm>
          <a:prstGeom prst="rect">
            <a:avLst/>
          </a:prstGeom>
        </p:spPr>
        <p:txBody>
          <a:bodyPr spcFirstLastPara="1" wrap="square" lIns="0" tIns="0" rIns="0" bIns="0" anchor="t" anchorCtr="0">
            <a:noAutofit/>
          </a:bodyPr>
          <a:lstStyle/>
          <a:p>
            <a:pPr marL="0" indent="0"/>
            <a:r>
              <a:rPr lang="en-US" b="1" dirty="0"/>
              <a:t>Sequence diagram</a:t>
            </a:r>
            <a:r>
              <a:rPr lang="en-US" b="1" dirty="0" smtClean="0"/>
              <a:t>:</a:t>
            </a:r>
            <a:endParaRPr lang="en-US" dirty="0"/>
          </a:p>
        </p:txBody>
      </p:sp>
      <p:sp>
        <p:nvSpPr>
          <p:cNvPr id="6" name="Google Shape;161;p16"/>
          <p:cNvSpPr txBox="1">
            <a:spLocks/>
          </p:cNvSpPr>
          <p:nvPr/>
        </p:nvSpPr>
        <p:spPr>
          <a:xfrm>
            <a:off x="80411" y="9558"/>
            <a:ext cx="4188320" cy="623004"/>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rgbClr val="FFFFFF"/>
              </a:buClr>
              <a:buSzPts val="4400"/>
              <a:buFont typeface="Roboto Slab"/>
              <a:buNone/>
              <a:defRPr sz="4400" b="1" i="0" u="none" strike="noStrike" cap="none">
                <a:solidFill>
                  <a:srgbClr val="FFFFFF"/>
                </a:solidFill>
                <a:latin typeface="Roboto Slab"/>
                <a:ea typeface="Roboto Slab"/>
                <a:cs typeface="Roboto Slab"/>
                <a:sym typeface="Roboto Slab"/>
              </a:defRPr>
            </a:lvl9pPr>
          </a:lstStyle>
          <a:p>
            <a:r>
              <a:rPr lang="en-US" sz="3200" smtClean="0"/>
              <a:t>Add library member </a:t>
            </a:r>
            <a:endParaRPr lang="en-US" sz="3200" dirty="0"/>
          </a:p>
        </p:txBody>
      </p:sp>
      <p:pic>
        <p:nvPicPr>
          <p:cNvPr id="5122" name="Picture 2" descr="libsquence_log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45" y="1160244"/>
            <a:ext cx="5935663" cy="3878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479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457200" y="-100"/>
            <a:ext cx="5486400" cy="1814399"/>
          </a:xfrm>
          <a:prstGeom prst="rect">
            <a:avLst/>
          </a:prstGeom>
        </p:spPr>
        <p:txBody>
          <a:bodyPr/>
          <a:lstStyle/>
          <a:p>
            <a:r>
              <a:t>Add book</a:t>
            </a:r>
          </a:p>
        </p:txBody>
      </p:sp>
      <p:pic>
        <p:nvPicPr>
          <p:cNvPr id="169" name="Picture 4" descr="Picture 4"/>
          <p:cNvPicPr>
            <a:picLocks noChangeAspect="1"/>
          </p:cNvPicPr>
          <p:nvPr/>
        </p:nvPicPr>
        <p:blipFill>
          <a:blip r:embed="rId2">
            <a:extLst/>
          </a:blip>
          <a:stretch>
            <a:fillRect/>
          </a:stretch>
        </p:blipFill>
        <p:spPr>
          <a:xfrm>
            <a:off x="4151579" y="333212"/>
            <a:ext cx="4127437" cy="450032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80;p19"/>
          <p:cNvSpPr txBox="1">
            <a:spLocks noGrp="1"/>
          </p:cNvSpPr>
          <p:nvPr>
            <p:ph type="title" idx="4294967295"/>
          </p:nvPr>
        </p:nvSpPr>
        <p:spPr>
          <a:xfrm>
            <a:off x="457199" y="1850350"/>
            <a:ext cx="5486102" cy="1159801"/>
          </a:xfrm>
          <a:prstGeom prst="rect">
            <a:avLst/>
          </a:prstGeom>
        </p:spPr>
        <p:txBody>
          <a:bodyPr>
            <a:normAutofit/>
          </a:bodyPr>
          <a:lstStyle>
            <a:lvl1pPr>
              <a:defRPr sz="7200"/>
            </a:lvl1pPr>
          </a:lstStyle>
          <a:p>
            <a:r>
              <a:t>Hello !</a:t>
            </a:r>
          </a:p>
        </p:txBody>
      </p:sp>
      <p:sp>
        <p:nvSpPr>
          <p:cNvPr id="114" name="Google Shape;182;p19"/>
          <p:cNvSpPr/>
          <p:nvPr/>
        </p:nvSpPr>
        <p:spPr>
          <a:xfrm>
            <a:off x="7570698" y="2247647"/>
            <a:ext cx="283800" cy="270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9" rIns="45719" anchor="ctr"/>
          <a:lstStyle/>
          <a:p>
            <a:endParaRPr/>
          </a:p>
        </p:txBody>
      </p:sp>
      <p:grpSp>
        <p:nvGrpSpPr>
          <p:cNvPr id="117" name="Google Shape;183;p19"/>
          <p:cNvGrpSpPr/>
          <p:nvPr/>
        </p:nvGrpSpPr>
        <p:grpSpPr>
          <a:xfrm>
            <a:off x="7218453" y="725752"/>
            <a:ext cx="1216092" cy="1216262"/>
            <a:chOff x="0" y="0"/>
            <a:chExt cx="1216090" cy="1216261"/>
          </a:xfrm>
        </p:grpSpPr>
        <p:sp>
          <p:nvSpPr>
            <p:cNvPr id="115" name="Google Shape;184;p19"/>
            <p:cNvSpPr/>
            <p:nvPr/>
          </p:nvSpPr>
          <p:spPr>
            <a:xfrm>
              <a:off x="457408" y="457426"/>
              <a:ext cx="629821" cy="629948"/>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sp>
          <p:nvSpPr>
            <p:cNvPr id="116" name="Google Shape;185;p19"/>
            <p:cNvSpPr/>
            <p:nvPr/>
          </p:nvSpPr>
          <p:spPr>
            <a:xfrm>
              <a:off x="0" y="0"/>
              <a:ext cx="1216091" cy="1216262"/>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grpSp>
      <p:grpSp>
        <p:nvGrpSpPr>
          <p:cNvPr id="122" name="Google Shape;186;p19"/>
          <p:cNvGrpSpPr/>
          <p:nvPr/>
        </p:nvGrpSpPr>
        <p:grpSpPr>
          <a:xfrm>
            <a:off x="5943352" y="1579378"/>
            <a:ext cx="1008872" cy="1008919"/>
            <a:chOff x="0" y="0"/>
            <a:chExt cx="1008871" cy="1008917"/>
          </a:xfrm>
        </p:grpSpPr>
        <p:sp>
          <p:nvSpPr>
            <p:cNvPr id="118" name="Google Shape;187;p19"/>
            <p:cNvSpPr/>
            <p:nvPr/>
          </p:nvSpPr>
          <p:spPr>
            <a:xfrm rot="1056970">
              <a:off x="102741" y="102729"/>
              <a:ext cx="803389" cy="803460"/>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571" y="4195"/>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sp>
          <p:nvSpPr>
            <p:cNvPr id="119" name="Google Shape;188;p19"/>
            <p:cNvSpPr/>
            <p:nvPr/>
          </p:nvSpPr>
          <p:spPr>
            <a:xfrm rot="1056970">
              <a:off x="78135" y="624532"/>
              <a:ext cx="132804" cy="132816"/>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sp>
          <p:nvSpPr>
            <p:cNvPr id="120" name="Google Shape;189;p19"/>
            <p:cNvSpPr/>
            <p:nvPr/>
          </p:nvSpPr>
          <p:spPr>
            <a:xfrm rot="1056970">
              <a:off x="161087" y="723399"/>
              <a:ext cx="85229" cy="85237"/>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sp>
          <p:nvSpPr>
            <p:cNvPr id="121" name="Google Shape;190;p19"/>
            <p:cNvSpPr/>
            <p:nvPr/>
          </p:nvSpPr>
          <p:spPr>
            <a:xfrm rot="1056970">
              <a:off x="74744" y="556673"/>
              <a:ext cx="85184" cy="85191"/>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9" tIns="45719" rIns="45719" bIns="45719" numCol="1" anchor="ctr">
              <a:noAutofit/>
            </a:bodyPr>
            <a:lstStyle/>
            <a:p>
              <a:endParaRPr/>
            </a:p>
          </p:txBody>
        </p:sp>
      </p:grpSp>
      <p:sp>
        <p:nvSpPr>
          <p:cNvPr id="123" name="Google Shape;191;p19"/>
          <p:cNvSpPr/>
          <p:nvPr/>
        </p:nvSpPr>
        <p:spPr>
          <a:xfrm rot="2466685">
            <a:off x="6136573" y="961378"/>
            <a:ext cx="394311" cy="3764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9" rIns="45719" anchor="ctr"/>
          <a:lstStyle/>
          <a:p>
            <a:endParaRPr/>
          </a:p>
        </p:txBody>
      </p:sp>
      <p:sp>
        <p:nvSpPr>
          <p:cNvPr id="124" name="Google Shape;192;p19"/>
          <p:cNvSpPr/>
          <p:nvPr/>
        </p:nvSpPr>
        <p:spPr>
          <a:xfrm rot="19990510">
            <a:off x="6713330" y="1198305"/>
            <a:ext cx="283790" cy="2709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9" rIns="45719" anchor="ctr"/>
          <a:lstStyle/>
          <a:p>
            <a:endParaRPr/>
          </a:p>
        </p:txBody>
      </p:sp>
      <p:sp>
        <p:nvSpPr>
          <p:cNvPr id="125" name="Google Shape;193;p19"/>
          <p:cNvSpPr/>
          <p:nvPr/>
        </p:nvSpPr>
        <p:spPr>
          <a:xfrm rot="2926195">
            <a:off x="8434188" y="1412995"/>
            <a:ext cx="212513" cy="2029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9" rIns="45719" anchor="ctr"/>
          <a:lstStyle/>
          <a:p>
            <a:endParaRPr/>
          </a:p>
        </p:txBody>
      </p:sp>
      <p:sp>
        <p:nvSpPr>
          <p:cNvPr id="126" name="Google Shape;194;p19"/>
          <p:cNvSpPr/>
          <p:nvPr/>
        </p:nvSpPr>
        <p:spPr>
          <a:xfrm rot="19990898">
            <a:off x="7513424" y="329113"/>
            <a:ext cx="191473" cy="1828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350" y="21564"/>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9" rIns="45719" anchor="ctr"/>
          <a:lstStyle/>
          <a:p>
            <a:endParaRPr/>
          </a:p>
        </p:txBody>
      </p:sp>
      <p:sp>
        <p:nvSpPr>
          <p:cNvPr id="127" name="Google Shape;195;p19"/>
          <p:cNvSpPr txBox="1">
            <a:spLocks noGrp="1"/>
          </p:cNvSpPr>
          <p:nvPr>
            <p:ph type="sldNum" sz="quarter" idx="2"/>
          </p:nvPr>
        </p:nvSpPr>
        <p:spPr>
          <a:xfrm>
            <a:off x="259224" y="4741399"/>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28" name="Google Shape;155;p15"/>
          <p:cNvSpPr txBox="1"/>
          <p:nvPr/>
        </p:nvSpPr>
        <p:spPr>
          <a:xfrm>
            <a:off x="364209" y="3277400"/>
            <a:ext cx="8717799" cy="1301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spcBef>
                <a:spcPts val="600"/>
              </a:spcBef>
              <a:defRPr sz="3200" b="1"/>
            </a:pPr>
            <a:r>
              <a:t>We are GROUP 16</a:t>
            </a:r>
          </a:p>
          <a:p>
            <a:pPr>
              <a:defRPr sz="1600" b="1"/>
            </a:pPr>
            <a:r>
              <a:t>Github: </a:t>
            </a:r>
            <a:r>
              <a:rPr b="0" u="sng">
                <a:solidFill>
                  <a:srgbClr val="1155CC"/>
                </a:solidFill>
                <a:uFill>
                  <a:solidFill>
                    <a:srgbClr val="1155CC"/>
                  </a:solidFill>
                </a:uFill>
                <a:hlinkClick r:id="rId2"/>
              </a:rPr>
              <a:t>https://github.com/chalovina/Group16/tree/master/Group16_MppProject</a:t>
            </a:r>
          </a:p>
          <a:p>
            <a:pPr>
              <a:spcBef>
                <a:spcPts val="600"/>
              </a:spcBef>
              <a:defRPr sz="1600" b="1"/>
            </a:pPr>
            <a:r>
              <a:t>Demo Video: </a:t>
            </a:r>
            <a:r>
              <a:rPr b="0" u="sng">
                <a:solidFill>
                  <a:srgbClr val="1155CC"/>
                </a:solidFill>
                <a:uFill>
                  <a:solidFill>
                    <a:srgbClr val="1155CC"/>
                  </a:solidFill>
                </a:uFill>
                <a:hlinkClick r:id="rId3"/>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172" name="Google Shape;162;p16"/>
          <p:cNvSpPr txBox="1"/>
          <p:nvPr/>
        </p:nvSpPr>
        <p:spPr>
          <a:xfrm>
            <a:off x="457200" y="2143918"/>
            <a:ext cx="7981627" cy="2736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1600"/>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pPr>
            <a:endParaRPr/>
          </a:p>
          <a:p>
            <a:pPr algn="just">
              <a:defRPr sz="1600"/>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pPr>
            <a:endParaRPr/>
          </a:p>
          <a:p>
            <a:pPr algn="just">
              <a:defRPr sz="1600"/>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45;p14"/>
          <p:cNvSpPr txBox="1">
            <a:spLocks noGrp="1"/>
          </p:cNvSpPr>
          <p:nvPr>
            <p:ph type="title"/>
          </p:nvPr>
        </p:nvSpPr>
        <p:spPr>
          <a:xfrm>
            <a:off x="457198" y="-100"/>
            <a:ext cx="7105975" cy="1814399"/>
          </a:xfrm>
          <a:prstGeom prst="rect">
            <a:avLst/>
          </a:prstGeom>
        </p:spPr>
        <p:txBody>
          <a:bodyPr/>
          <a:lstStyle/>
          <a:p>
            <a:r>
              <a:t>All features are implemented (including extra optional parts)</a:t>
            </a:r>
            <a:br/>
            <a:endParaRPr/>
          </a:p>
        </p:txBody>
      </p:sp>
      <p:sp>
        <p:nvSpPr>
          <p:cNvPr id="131" name="Google Shape;149;p14"/>
          <p:cNvSpPr txBox="1">
            <a:spLocks noGrp="1"/>
          </p:cNvSpPr>
          <p:nvPr>
            <p:ph type="sldNum" sz="quarter" idx="2"/>
          </p:nvPr>
        </p:nvSpPr>
        <p:spPr>
          <a:xfrm>
            <a:off x="259224" y="4741399"/>
            <a:ext cx="127001" cy="177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32" name="Text Placeholder 2"/>
          <p:cNvSpPr txBox="1">
            <a:spLocks noGrp="1"/>
          </p:cNvSpPr>
          <p:nvPr>
            <p:ph type="body" sz="half" idx="1"/>
          </p:nvPr>
        </p:nvSpPr>
        <p:spPr>
          <a:xfrm>
            <a:off x="1015138" y="1909299"/>
            <a:ext cx="4678838" cy="3016501"/>
          </a:xfrm>
          <a:prstGeom prst="rect">
            <a:avLst/>
          </a:prstGeom>
        </p:spPr>
        <p:txBody>
          <a:bodyPr/>
          <a:lstStyle/>
          <a:p>
            <a:r>
              <a:t>Login</a:t>
            </a:r>
          </a:p>
          <a:p>
            <a:r>
              <a:t>Checkout</a:t>
            </a:r>
          </a:p>
          <a:p>
            <a:r>
              <a:t>Add copy</a:t>
            </a:r>
          </a:p>
          <a:p>
            <a:r>
              <a:t>Add library member</a:t>
            </a:r>
          </a:p>
          <a:p>
            <a:r>
              <a:t>Add book</a:t>
            </a:r>
          </a:p>
          <a:p>
            <a:r>
              <a:t>Search and print checkout entry record</a:t>
            </a:r>
          </a:p>
          <a:p>
            <a:r>
              <a:t>Search and print overdue checkout</a:t>
            </a:r>
          </a:p>
        </p:txBody>
      </p:sp>
      <p:sp>
        <p:nvSpPr>
          <p:cNvPr id="133" name="Text Placeholder 3"/>
          <p:cNvSpPr txBox="1">
            <a:spLocks noGrp="1"/>
          </p:cNvSpPr>
          <p:nvPr>
            <p:ph type="body" idx="13"/>
          </p:nvPr>
        </p:nvSpPr>
        <p:spPr>
          <a:prstGeom prst="rect">
            <a:avLst/>
          </a:prstGeom>
        </p:spPr>
        <p:txBody>
          <a:bodyPr/>
          <a:lstStyle/>
          <a:p>
            <a:pPr indent="-342900">
              <a:buSzPts val="1800"/>
              <a:defRPr sz="1800"/>
            </a:pPr>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1;p16"/>
          <p:cNvSpPr txBox="1">
            <a:spLocks noGrp="1"/>
          </p:cNvSpPr>
          <p:nvPr>
            <p:ph type="title"/>
          </p:nvPr>
        </p:nvSpPr>
        <p:spPr>
          <a:xfrm>
            <a:off x="457200" y="1430949"/>
            <a:ext cx="5486400" cy="1159801"/>
          </a:xfrm>
          <a:prstGeom prst="rect">
            <a:avLst/>
          </a:prstGeom>
        </p:spPr>
        <p:txBody>
          <a:bodyPr/>
          <a:lstStyle/>
          <a:p>
            <a:r>
              <a:t>1.LOGIN </a:t>
            </a:r>
          </a:p>
        </p:txBody>
      </p:sp>
      <p:sp>
        <p:nvSpPr>
          <p:cNvPr id="136" name="Google Shape;162;p16"/>
          <p:cNvSpPr txBox="1">
            <a:spLocks noGrp="1"/>
          </p:cNvSpPr>
          <p:nvPr>
            <p:ph type="body" sz="quarter" idx="1"/>
          </p:nvPr>
        </p:nvSpPr>
        <p:spPr>
          <a:xfrm>
            <a:off x="457200" y="2763852"/>
            <a:ext cx="5486400" cy="784801"/>
          </a:xfrm>
          <a:prstGeom prst="rect">
            <a:avLst/>
          </a:prstGeom>
        </p:spPr>
        <p:txBody>
          <a:bodyPr/>
          <a:lstStyle/>
          <a:p>
            <a:pPr marL="0" indent="0" defTabSz="411479">
              <a:defRPr sz="1079" b="1"/>
            </a:pPr>
            <a:r>
              <a:t>Difference roles:</a:t>
            </a:r>
            <a:br/>
            <a:r>
              <a:rPr b="0"/>
              <a:t>Super Admin: both</a:t>
            </a:r>
          </a:p>
          <a:p>
            <a:pPr marL="0" indent="0" defTabSz="411479">
              <a:defRPr sz="1079"/>
            </a:pPr>
            <a:r>
              <a:t>Admin: admin</a:t>
            </a:r>
          </a:p>
          <a:p>
            <a:pPr marL="0" indent="0" defTabSz="411479">
              <a:defRPr sz="1079"/>
            </a:pPr>
            <a:r>
              <a:t>Librarian: lib</a:t>
            </a:r>
          </a:p>
        </p:txBody>
      </p:sp>
      <p:pic>
        <p:nvPicPr>
          <p:cNvPr id="137" name="Picture 1" descr="Picture 1"/>
          <p:cNvPicPr>
            <a:picLocks noChangeAspect="1"/>
          </p:cNvPicPr>
          <p:nvPr/>
        </p:nvPicPr>
        <p:blipFill>
          <a:blip r:embed="rId2">
            <a:extLst/>
          </a:blip>
          <a:stretch>
            <a:fillRect/>
          </a:stretch>
        </p:blipFill>
        <p:spPr>
          <a:xfrm>
            <a:off x="4546815" y="1260958"/>
            <a:ext cx="4343401" cy="3365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94197" y="32356"/>
            <a:ext cx="2106796" cy="62300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LOGIN </a:t>
            </a:r>
            <a:endParaRPr dirty="0"/>
          </a:p>
        </p:txBody>
      </p:sp>
      <p:sp>
        <p:nvSpPr>
          <p:cNvPr id="162" name="Google Shape;162;p16"/>
          <p:cNvSpPr txBox="1">
            <a:spLocks noGrp="1"/>
          </p:cNvSpPr>
          <p:nvPr>
            <p:ph type="subTitle" idx="1"/>
          </p:nvPr>
        </p:nvSpPr>
        <p:spPr>
          <a:xfrm>
            <a:off x="140147" y="655360"/>
            <a:ext cx="3315275" cy="429656"/>
          </a:xfrm>
          <a:prstGeom prst="rect">
            <a:avLst/>
          </a:prstGeom>
        </p:spPr>
        <p:txBody>
          <a:bodyPr spcFirstLastPara="1" wrap="square" lIns="0" tIns="0" rIns="0" bIns="0" anchor="t" anchorCtr="0">
            <a:noAutofit/>
          </a:bodyPr>
          <a:lstStyle/>
          <a:p>
            <a:pPr marL="0" lvl="0" indent="0"/>
            <a:r>
              <a:rPr lang="en-US" b="1" dirty="0" smtClean="0"/>
              <a:t>Use </a:t>
            </a:r>
            <a:r>
              <a:rPr lang="en-US" b="1" dirty="0"/>
              <a:t>Case </a:t>
            </a:r>
            <a:r>
              <a:rPr lang="en-US" b="1" dirty="0" smtClean="0"/>
              <a:t>Description:</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2570156600"/>
              </p:ext>
            </p:extLst>
          </p:nvPr>
        </p:nvGraphicFramePr>
        <p:xfrm>
          <a:off x="781145" y="1948271"/>
          <a:ext cx="7940117" cy="2274513"/>
        </p:xfrm>
        <a:graphic>
          <a:graphicData uri="http://schemas.openxmlformats.org/drawingml/2006/table">
            <a:tbl>
              <a:tblPr firstRow="1" firstCol="1" bandRow="1"/>
              <a:tblGrid>
                <a:gridCol w="2397871">
                  <a:extLst>
                    <a:ext uri="{9D8B030D-6E8A-4147-A177-3AD203B41FA5}">
                      <a16:colId xmlns:a16="http://schemas.microsoft.com/office/drawing/2014/main" val="757096647"/>
                    </a:ext>
                  </a:extLst>
                </a:gridCol>
                <a:gridCol w="5542246">
                  <a:extLst>
                    <a:ext uri="{9D8B030D-6E8A-4147-A177-3AD203B41FA5}">
                      <a16:colId xmlns:a16="http://schemas.microsoft.com/office/drawing/2014/main" val="3607022112"/>
                    </a:ext>
                  </a:extLst>
                </a:gridCol>
              </a:tblGrid>
              <a:tr h="246507">
                <a:tc>
                  <a:txBody>
                    <a:bodyPr/>
                    <a:lstStyle/>
                    <a:p>
                      <a:pPr marL="0" marR="0" algn="ctr">
                        <a:lnSpc>
                          <a:spcPct val="107000"/>
                        </a:lnSpc>
                        <a:spcBef>
                          <a:spcPts val="0"/>
                        </a:spcBef>
                        <a:spcAft>
                          <a:spcPts val="0"/>
                        </a:spcAft>
                      </a:pPr>
                      <a:r>
                        <a:rPr lang="en-US" sz="1400" b="1" dirty="0">
                          <a:effectLst/>
                        </a:rPr>
                        <a:t>User Action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tc>
                  <a:txBody>
                    <a:bodyPr/>
                    <a:lstStyle/>
                    <a:p>
                      <a:pPr marL="0" marR="0" algn="ctr">
                        <a:lnSpc>
                          <a:spcPct val="107000"/>
                        </a:lnSpc>
                        <a:spcBef>
                          <a:spcPts val="0"/>
                        </a:spcBef>
                        <a:spcAft>
                          <a:spcPts val="0"/>
                        </a:spcAft>
                      </a:pPr>
                      <a:r>
                        <a:rPr lang="en-US" sz="1400" b="1" dirty="0">
                          <a:effectLst/>
                        </a:rPr>
                        <a:t>System Response</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extLst>
                  <a:ext uri="{0D108BD9-81ED-4DB2-BD59-A6C34878D82A}">
                    <a16:rowId xmlns:a16="http://schemas.microsoft.com/office/drawing/2014/main" val="3793079682"/>
                  </a:ext>
                </a:extLst>
              </a:tr>
              <a:tr h="2028006">
                <a:tc>
                  <a:txBody>
                    <a:bodyPr/>
                    <a:lstStyle/>
                    <a:p>
                      <a:pPr marL="0" marR="0">
                        <a:lnSpc>
                          <a:spcPct val="107000"/>
                        </a:lnSpc>
                        <a:spcBef>
                          <a:spcPts val="0"/>
                        </a:spcBef>
                        <a:spcAft>
                          <a:spcPts val="0"/>
                        </a:spcAft>
                      </a:pPr>
                      <a:r>
                        <a:rPr lang="en-US" sz="1200" dirty="0">
                          <a:effectLst/>
                        </a:rPr>
                        <a:t>1. User enters username and password, then clicks login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tc>
                  <a:txBody>
                    <a:bodyPr/>
                    <a:lstStyle/>
                    <a:p>
                      <a:pPr marL="0" marR="0">
                        <a:lnSpc>
                          <a:spcPct val="107000"/>
                        </a:lnSpc>
                        <a:spcBef>
                          <a:spcPts val="0"/>
                        </a:spcBef>
                        <a:spcAft>
                          <a:spcPts val="0"/>
                        </a:spcAft>
                      </a:pPr>
                      <a:r>
                        <a:rPr lang="en-US" sz="1200" dirty="0">
                          <a:effectLst/>
                        </a:rPr>
                        <a:t>1. System checks validity of login information and presents the Main Window. The main window presents the options which are depended on the authorization level of user returned with 3 level of LIBRARIAN, ADMIN, and BOTH. </a:t>
                      </a:r>
                    </a:p>
                    <a:p>
                      <a:pPr marL="0" marR="0">
                        <a:lnSpc>
                          <a:spcPct val="107000"/>
                        </a:lnSpc>
                        <a:spcBef>
                          <a:spcPts val="0"/>
                        </a:spcBef>
                        <a:spcAft>
                          <a:spcPts val="0"/>
                        </a:spcAft>
                      </a:pPr>
                      <a:r>
                        <a:rPr lang="en-US" sz="1200" dirty="0">
                          <a:effectLst/>
                        </a:rPr>
                        <a:t> - LIBRARIAN level includes options: Checkout Book, Print Checkout Record, and Overdue Checkout.</a:t>
                      </a:r>
                    </a:p>
                    <a:p>
                      <a:pPr marL="0" marR="0">
                        <a:lnSpc>
                          <a:spcPct val="107000"/>
                        </a:lnSpc>
                        <a:spcBef>
                          <a:spcPts val="0"/>
                        </a:spcBef>
                        <a:spcAft>
                          <a:spcPts val="0"/>
                        </a:spcAft>
                      </a:pPr>
                      <a:r>
                        <a:rPr lang="en-US" sz="1200" dirty="0">
                          <a:effectLst/>
                        </a:rPr>
                        <a:t>- ADMIN level includes options: Add Member, Add Book, and Add Copy.</a:t>
                      </a:r>
                    </a:p>
                    <a:p>
                      <a:pPr marL="0" marR="0">
                        <a:lnSpc>
                          <a:spcPct val="107000"/>
                        </a:lnSpc>
                        <a:spcBef>
                          <a:spcPts val="0"/>
                        </a:spcBef>
                        <a:spcAft>
                          <a:spcPts val="0"/>
                        </a:spcAft>
                      </a:pPr>
                      <a:r>
                        <a:rPr lang="en-US" sz="1200" dirty="0">
                          <a:effectLst/>
                        </a:rPr>
                        <a:t>- BOTH level includes the options of both LIBRARIAN and ADMIN.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372" marR="63372" marT="0" marB="0"/>
                </a:tc>
                <a:extLst>
                  <a:ext uri="{0D108BD9-81ED-4DB2-BD59-A6C34878D82A}">
                    <a16:rowId xmlns:a16="http://schemas.microsoft.com/office/drawing/2014/main" val="1596717572"/>
                  </a:ext>
                </a:extLst>
              </a:tr>
            </a:tbl>
          </a:graphicData>
        </a:graphic>
      </p:graphicFrame>
    </p:spTree>
    <p:extLst>
      <p:ext uri="{BB962C8B-B14F-4D97-AF65-F5344CB8AC3E}">
        <p14:creationId xmlns:p14="http://schemas.microsoft.com/office/powerpoint/2010/main" val="3929815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0" y="0"/>
            <a:ext cx="2106796" cy="62300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LOGIN </a:t>
            </a:r>
            <a:endParaRPr dirty="0"/>
          </a:p>
        </p:txBody>
      </p:sp>
      <p:sp>
        <p:nvSpPr>
          <p:cNvPr id="162" name="Google Shape;162;p16"/>
          <p:cNvSpPr txBox="1">
            <a:spLocks noGrp="1"/>
          </p:cNvSpPr>
          <p:nvPr>
            <p:ph type="subTitle" idx="1"/>
          </p:nvPr>
        </p:nvSpPr>
        <p:spPr>
          <a:xfrm>
            <a:off x="112577" y="666272"/>
            <a:ext cx="2028681" cy="429656"/>
          </a:xfrm>
          <a:prstGeom prst="rect">
            <a:avLst/>
          </a:prstGeom>
        </p:spPr>
        <p:txBody>
          <a:bodyPr spcFirstLastPara="1" wrap="square" lIns="0" tIns="0" rIns="0" bIns="0" anchor="t" anchorCtr="0">
            <a:noAutofit/>
          </a:bodyPr>
          <a:lstStyle/>
          <a:p>
            <a:pPr marL="0" lvl="0" indent="0"/>
            <a:r>
              <a:rPr lang="en-US" b="1" dirty="0" smtClean="0"/>
              <a:t>Use Case:</a:t>
            </a:r>
            <a:endParaRPr dirty="0"/>
          </a:p>
        </p:txBody>
      </p:sp>
      <p:pic>
        <p:nvPicPr>
          <p:cNvPr id="2050" name="Picture 2" descr="loginusec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860" y="1764638"/>
            <a:ext cx="5940425" cy="29797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435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0" y="0"/>
            <a:ext cx="2106796" cy="62300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LOGIN </a:t>
            </a:r>
            <a:endParaRPr dirty="0"/>
          </a:p>
        </p:txBody>
      </p:sp>
      <p:sp>
        <p:nvSpPr>
          <p:cNvPr id="162" name="Google Shape;162;p16"/>
          <p:cNvSpPr txBox="1">
            <a:spLocks noGrp="1"/>
          </p:cNvSpPr>
          <p:nvPr>
            <p:ph type="subTitle" idx="1"/>
          </p:nvPr>
        </p:nvSpPr>
        <p:spPr>
          <a:xfrm>
            <a:off x="43652" y="623004"/>
            <a:ext cx="3315275" cy="429656"/>
          </a:xfrm>
          <a:prstGeom prst="rect">
            <a:avLst/>
          </a:prstGeom>
        </p:spPr>
        <p:txBody>
          <a:bodyPr spcFirstLastPara="1" wrap="square" lIns="0" tIns="0" rIns="0" bIns="0" anchor="t" anchorCtr="0">
            <a:noAutofit/>
          </a:bodyPr>
          <a:lstStyle/>
          <a:p>
            <a:pPr marL="0" lvl="0" indent="0"/>
            <a:r>
              <a:rPr lang="en-US" b="1" dirty="0"/>
              <a:t>Sequence diagram:</a:t>
            </a:r>
            <a:endParaRPr dirty="0"/>
          </a:p>
        </p:txBody>
      </p:sp>
      <p:pic>
        <p:nvPicPr>
          <p:cNvPr id="3074" name="Picture 2" descr="libsquence_log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734" y="1227815"/>
            <a:ext cx="5935663" cy="3878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85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161;p16"/>
          <p:cNvSpPr txBox="1">
            <a:spLocks noGrp="1"/>
          </p:cNvSpPr>
          <p:nvPr>
            <p:ph type="title"/>
          </p:nvPr>
        </p:nvSpPr>
        <p:spPr>
          <a:xfrm>
            <a:off x="457200" y="271149"/>
            <a:ext cx="5486400" cy="1159802"/>
          </a:xfrm>
          <a:prstGeom prst="rect">
            <a:avLst/>
          </a:prstGeom>
        </p:spPr>
        <p:txBody>
          <a:bodyPr/>
          <a:lstStyle/>
          <a:p>
            <a:r>
              <a:t>Super admin view </a:t>
            </a:r>
          </a:p>
        </p:txBody>
      </p:sp>
      <p:sp>
        <p:nvSpPr>
          <p:cNvPr id="140" name="Google Shape;162;p16"/>
          <p:cNvSpPr txBox="1">
            <a:spLocks noGrp="1"/>
          </p:cNvSpPr>
          <p:nvPr>
            <p:ph type="body" sz="quarter" idx="1"/>
          </p:nvPr>
        </p:nvSpPr>
        <p:spPr>
          <a:xfrm>
            <a:off x="178230" y="1700950"/>
            <a:ext cx="5486401" cy="784801"/>
          </a:xfrm>
          <a:prstGeom prst="rect">
            <a:avLst/>
          </a:prstGeom>
        </p:spPr>
        <p:txBody>
          <a:bodyPr>
            <a:normAutofit lnSpcReduction="10000"/>
          </a:bodyPr>
          <a:lstStyle>
            <a:lvl1pPr marL="0" indent="0" defTabSz="905255">
              <a:defRPr sz="2376"/>
            </a:lvl1pPr>
          </a:lstStyle>
          <a:p>
            <a:r>
              <a:t>Super admin has fully permission for role: Admin and Librarian </a:t>
            </a:r>
          </a:p>
        </p:txBody>
      </p:sp>
      <p:pic>
        <p:nvPicPr>
          <p:cNvPr id="141" name="Picture 4" descr="Picture 4"/>
          <p:cNvPicPr>
            <a:picLocks noChangeAspect="1"/>
          </p:cNvPicPr>
          <p:nvPr/>
        </p:nvPicPr>
        <p:blipFill>
          <a:blip r:embed="rId2">
            <a:extLst/>
          </a:blip>
          <a:stretch>
            <a:fillRect/>
          </a:stretch>
        </p:blipFill>
        <p:spPr>
          <a:xfrm>
            <a:off x="5275477" y="1150"/>
            <a:ext cx="3772144" cy="2859601"/>
          </a:xfrm>
          <a:prstGeom prst="rect">
            <a:avLst/>
          </a:prstGeom>
          <a:ln w="12700">
            <a:miter lim="400000"/>
          </a:ln>
        </p:spPr>
      </p:pic>
      <p:pic>
        <p:nvPicPr>
          <p:cNvPr id="142" name="Picture 5" descr="Picture 5"/>
          <p:cNvPicPr>
            <a:picLocks noChangeAspect="1"/>
          </p:cNvPicPr>
          <p:nvPr/>
        </p:nvPicPr>
        <p:blipFill>
          <a:blip r:embed="rId3">
            <a:extLst/>
          </a:blip>
          <a:stretch>
            <a:fillRect/>
          </a:stretch>
        </p:blipFill>
        <p:spPr>
          <a:xfrm>
            <a:off x="5275477" y="2278251"/>
            <a:ext cx="3788649"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161;p16"/>
          <p:cNvSpPr txBox="1">
            <a:spLocks noGrp="1"/>
          </p:cNvSpPr>
          <p:nvPr>
            <p:ph type="title"/>
          </p:nvPr>
        </p:nvSpPr>
        <p:spPr>
          <a:xfrm>
            <a:off x="170480" y="96554"/>
            <a:ext cx="9167247" cy="1159802"/>
          </a:xfrm>
          <a:prstGeom prst="rect">
            <a:avLst/>
          </a:prstGeom>
        </p:spPr>
        <p:txBody>
          <a:bodyPr/>
          <a:lstStyle/>
          <a:p>
            <a:r>
              <a:t>Checkout, Use case</a:t>
            </a:r>
          </a:p>
        </p:txBody>
      </p:sp>
      <p:pic>
        <p:nvPicPr>
          <p:cNvPr id="145" name="Image" descr="Image"/>
          <p:cNvPicPr>
            <a:picLocks noChangeAspect="1"/>
          </p:cNvPicPr>
          <p:nvPr/>
        </p:nvPicPr>
        <p:blipFill>
          <a:blip r:embed="rId2">
            <a:extLst/>
          </a:blip>
          <a:stretch>
            <a:fillRect/>
          </a:stretch>
        </p:blipFill>
        <p:spPr>
          <a:xfrm>
            <a:off x="895466" y="975358"/>
            <a:ext cx="7353068"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480</Words>
  <Application>Microsoft Office PowerPoint</Application>
  <PresentationFormat>On-screen Show (16:9)</PresentationFormat>
  <Paragraphs>58</Paragraphs>
  <Slides>21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Chivo</vt:lpstr>
      <vt:lpstr>Helvetica</vt:lpstr>
      <vt:lpstr>Roboto Slab</vt:lpstr>
      <vt:lpstr>Times New Roman</vt:lpstr>
      <vt:lpstr>Macmorris template</vt:lpstr>
      <vt:lpstr>Project Overview</vt:lpstr>
      <vt:lpstr>Hello !</vt:lpstr>
      <vt:lpstr>All features are implemented (including extra optional parts) </vt:lpstr>
      <vt:lpstr>1.LOGIN </vt:lpstr>
      <vt:lpstr>LOGIN </vt:lpstr>
      <vt:lpstr>LOGIN </vt:lpstr>
      <vt:lpstr>LOGIN </vt:lpstr>
      <vt:lpstr>Super admin view </vt:lpstr>
      <vt:lpstr>Checkout, Use case</vt:lpstr>
      <vt:lpstr>Add a Copy, Use case</vt:lpstr>
      <vt:lpstr>Checkout, Make a copy and more</vt:lpstr>
      <vt:lpstr>Checkout, Make a copy and more</vt:lpstr>
      <vt:lpstr>Search member and print checkout records</vt:lpstr>
      <vt:lpstr>PowerPoint Presentation</vt:lpstr>
      <vt:lpstr>Add library member</vt:lpstr>
      <vt:lpstr>Add library member </vt:lpstr>
      <vt:lpstr>PowerPoint Presentation</vt:lpstr>
      <vt:lpstr>PowerPoint Presentation</vt:lpstr>
      <vt:lpstr>Add book</vt:lpstr>
      <vt:lpstr>SCI knowledge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cp:lastModifiedBy>Hieu Ho</cp:lastModifiedBy>
  <cp:revision>2</cp:revision>
  <dcterms:modified xsi:type="dcterms:W3CDTF">2019-06-09T04:44:50Z</dcterms:modified>
</cp:coreProperties>
</file>